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2533107" r:id="rId5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27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4BDEE0-3B5F-480C-B0A1-72C3B8B4C3A3}" v="1" dt="2026-02-13T02:32:53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Mack" userId="0f1564c1-db2a-43d0-a0d7-b8da4a9e5480" providerId="ADAL" clId="{98DA171F-9FBA-42FA-AE20-A5FD7D81792E}"/>
    <pc:docChg chg="modSld modNotesMaster">
      <pc:chgData name="Amanda Mack" userId="0f1564c1-db2a-43d0-a0d7-b8da4a9e5480" providerId="ADAL" clId="{98DA171F-9FBA-42FA-AE20-A5FD7D81792E}" dt="2026-02-13T02:32:53.812" v="123"/>
      <pc:docMkLst>
        <pc:docMk/>
      </pc:docMkLst>
      <pc:sldChg chg="modSp mod">
        <pc:chgData name="Amanda Mack" userId="0f1564c1-db2a-43d0-a0d7-b8da4a9e5480" providerId="ADAL" clId="{98DA171F-9FBA-42FA-AE20-A5FD7D81792E}" dt="2026-02-13T02:32:45.123" v="122" actId="20577"/>
        <pc:sldMkLst>
          <pc:docMk/>
          <pc:sldMk cId="945156733" sldId="2142533107"/>
        </pc:sldMkLst>
        <pc:graphicFrameChg chg="modGraphic">
          <ac:chgData name="Amanda Mack" userId="0f1564c1-db2a-43d0-a0d7-b8da4a9e5480" providerId="ADAL" clId="{98DA171F-9FBA-42FA-AE20-A5FD7D81792E}" dt="2026-02-13T02:32:45.123" v="122" actId="20577"/>
          <ac:graphicFrameMkLst>
            <pc:docMk/>
            <pc:sldMk cId="945156733" sldId="2142533107"/>
            <ac:graphicFrameMk id="8" creationId="{1D97A0BC-BCE8-EC76-B611-16763B31021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731" cy="497838"/>
          </a:xfrm>
          <a:prstGeom prst="rect">
            <a:avLst/>
          </a:prstGeom>
        </p:spPr>
        <p:txBody>
          <a:bodyPr vert="horz" lIns="91016" tIns="45508" rIns="91016" bIns="45508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803" y="1"/>
            <a:ext cx="2889731" cy="497838"/>
          </a:xfrm>
          <a:prstGeom prst="rect">
            <a:avLst/>
          </a:prstGeom>
        </p:spPr>
        <p:txBody>
          <a:bodyPr vert="horz" lIns="91016" tIns="45508" rIns="91016" bIns="45508" rtlCol="0"/>
          <a:lstStyle>
            <a:lvl1pPr algn="r">
              <a:defRPr sz="1200"/>
            </a:lvl1pPr>
          </a:lstStyle>
          <a:p>
            <a:fld id="{B5B15C0D-87EC-4C52-B34B-03513218526C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6" tIns="45508" rIns="91016" bIns="45508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7220" y="4777027"/>
            <a:ext cx="5334648" cy="3908187"/>
          </a:xfrm>
          <a:prstGeom prst="rect">
            <a:avLst/>
          </a:prstGeom>
        </p:spPr>
        <p:txBody>
          <a:bodyPr vert="horz" lIns="91016" tIns="45508" rIns="91016" bIns="455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802"/>
            <a:ext cx="2889731" cy="497838"/>
          </a:xfrm>
          <a:prstGeom prst="rect">
            <a:avLst/>
          </a:prstGeom>
        </p:spPr>
        <p:txBody>
          <a:bodyPr vert="horz" lIns="91016" tIns="45508" rIns="91016" bIns="45508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803" y="9428802"/>
            <a:ext cx="2889731" cy="497838"/>
          </a:xfrm>
          <a:prstGeom prst="rect">
            <a:avLst/>
          </a:prstGeom>
        </p:spPr>
        <p:txBody>
          <a:bodyPr vert="horz" lIns="91016" tIns="45508" rIns="91016" bIns="45508" rtlCol="0" anchor="b"/>
          <a:lstStyle>
            <a:lvl1pPr algn="r">
              <a:defRPr sz="1200"/>
            </a:lvl1pPr>
          </a:lstStyle>
          <a:p>
            <a:fld id="{CB6C96D1-BA60-4BE3-8B58-8D0F3D5A5D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1647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A6B4C-1498-4D18-93F0-93E37E78E45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2816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9617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922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2743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ide opt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F86056-F30B-C7C2-1AB1-E1ADDB5956B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0CB9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/>
              <a:t>Ç√ç</a:t>
            </a:r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C0AB349-C6F8-8E1C-5D32-0DCE54733FBB}"/>
              </a:ext>
            </a:extLst>
          </p:cNvPr>
          <p:cNvSpPr/>
          <p:nvPr userDrawn="1"/>
        </p:nvSpPr>
        <p:spPr>
          <a:xfrm>
            <a:off x="137888" y="159611"/>
            <a:ext cx="11916224" cy="6538776"/>
          </a:xfrm>
          <a:prstGeom prst="roundRect">
            <a:avLst>
              <a:gd name="adj" fmla="val 6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1F3001E-67FD-6191-0DAA-24B1E5D0539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79" y="423483"/>
            <a:ext cx="7848681" cy="714409"/>
          </a:xfrm>
        </p:spPr>
        <p:txBody>
          <a:bodyPr lIns="36000" tIns="36000" rIns="36000" bIns="36000" anchor="t" anchorCtr="0">
            <a:noAutofit/>
          </a:bodyPr>
          <a:lstStyle>
            <a:lvl1pPr algn="l">
              <a:lnSpc>
                <a:spcPct val="90000"/>
              </a:lnSpc>
              <a:defRPr sz="3600" b="1" spc="-20" baseline="0">
                <a:solidFill>
                  <a:srgbClr val="0B4347"/>
                </a:solidFill>
                <a:latin typeface="Sabon Next LT" panose="02000500000000000000" pitchFamily="2" charset="0"/>
                <a:cs typeface="Sabon Next LT" panose="02000500000000000000" pitchFamily="2" charset="0"/>
              </a:defRPr>
            </a:lvl1pPr>
          </a:lstStyle>
          <a:p>
            <a:r>
              <a:rPr lang="en-AU"/>
              <a:t>Slide heading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7DFFBBF8-3156-DA58-436A-3A599A460D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2579" y="1674813"/>
            <a:ext cx="10702346" cy="3760787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2" name="Picture 1" descr="A black background with blue letters&#10;&#10;Description automatically generated">
            <a:extLst>
              <a:ext uri="{FF2B5EF4-FFF2-40B4-BE49-F238E27FC236}">
                <a16:creationId xmlns:a16="http://schemas.microsoft.com/office/drawing/2014/main" id="{50A0B7FC-D6D2-6458-EA78-7243913D89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14" y="439839"/>
            <a:ext cx="2696482" cy="56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160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1925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202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043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70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5035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067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52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181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35B11-9624-43CA-B41F-778DCE6A5A19}" type="datetimeFigureOut">
              <a:rPr lang="en-AU" smtClean="0"/>
              <a:t>13-Feb-26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33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E3921-A1F3-7A43-1196-922535D68F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ResetLife Cranbourne Schedule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D97A0BC-BCE8-EC76-B611-16763B310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137881"/>
              </p:ext>
            </p:extLst>
          </p:nvPr>
        </p:nvGraphicFramePr>
        <p:xfrm>
          <a:off x="682579" y="1489587"/>
          <a:ext cx="10777900" cy="45263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55580">
                  <a:extLst>
                    <a:ext uri="{9D8B030D-6E8A-4147-A177-3AD203B41FA5}">
                      <a16:colId xmlns:a16="http://schemas.microsoft.com/office/drawing/2014/main" val="2534974173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3515370213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3194257145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4095291622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1635088628"/>
                    </a:ext>
                  </a:extLst>
                </a:gridCol>
              </a:tblGrid>
              <a:tr h="546904"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MONDAY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TUESDAY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WEDNESDAY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THURSDAY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FRIDAY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898736"/>
                  </a:ext>
                </a:extLst>
              </a:tr>
              <a:tr h="9871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9.30AM-10.30AM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Early Recovery Skills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9.30AM – 11.00AM </a:t>
                      </a:r>
                    </a:p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Family/Support Person Education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9.30AM-10.30AM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Early Recovery Skills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457471"/>
                  </a:ext>
                </a:extLst>
              </a:tr>
              <a:tr h="908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>
                          <a:solidFill>
                            <a:srgbClr val="FF0000"/>
                          </a:solidFill>
                        </a:rPr>
                        <a:t>10.30AM-11.30PM</a:t>
                      </a:r>
                      <a:br>
                        <a:rPr lang="en-AU" sz="14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Relapse Prevention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baseline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10.00AM – 11.30PM </a:t>
                      </a:r>
                    </a:p>
                    <a:p>
                      <a:r>
                        <a:rPr lang="en-AU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SMART Recovery</a:t>
                      </a:r>
                      <a:endParaRPr lang="en-A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10.30AM-11.30PM</a:t>
                      </a:r>
                      <a:br>
                        <a:rPr lang="en-AU" sz="14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Relapse Prevention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010897"/>
                  </a:ext>
                </a:extLst>
              </a:tr>
              <a:tr h="1029095"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7030A0"/>
                          </a:solidFill>
                        </a:rPr>
                        <a:t>12.00PM – 1.30PM </a:t>
                      </a:r>
                    </a:p>
                    <a:p>
                      <a:r>
                        <a:rPr lang="en-AU" sz="1400" dirty="0">
                          <a:solidFill>
                            <a:srgbClr val="7030A0"/>
                          </a:solidFill>
                        </a:rPr>
                        <a:t>Family/Support Person Education </a:t>
                      </a:r>
                    </a:p>
                    <a:p>
                      <a:endParaRPr lang="en-AU" sz="1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aseline="0" dirty="0">
                          <a:solidFill>
                            <a:srgbClr val="7030A0"/>
                          </a:solidFill>
                        </a:rPr>
                        <a:t>12:00PM-1:00PM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aseline="0" dirty="0">
                          <a:solidFill>
                            <a:srgbClr val="7030A0"/>
                          </a:solidFill>
                        </a:rPr>
                        <a:t>Early Recovery Skills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B0F0"/>
                          </a:solidFill>
                        </a:rPr>
                        <a:t>12:00PM-2:30PM </a:t>
                      </a:r>
                    </a:p>
                    <a:p>
                      <a:r>
                        <a:rPr lang="en-AU" sz="1400" dirty="0">
                          <a:solidFill>
                            <a:srgbClr val="00B0F0"/>
                          </a:solidFill>
                        </a:rPr>
                        <a:t>Social Support Group/Continuing Care</a:t>
                      </a:r>
                      <a:endParaRPr lang="en-AU" sz="14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7030A0"/>
                          </a:solidFill>
                        </a:rPr>
                        <a:t>12:00PM-1:00PM</a:t>
                      </a:r>
                    </a:p>
                    <a:p>
                      <a:r>
                        <a:rPr lang="en-AU" sz="1400" dirty="0">
                          <a:solidFill>
                            <a:srgbClr val="7030A0"/>
                          </a:solidFill>
                        </a:rPr>
                        <a:t>Early Recovery Skills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317299"/>
                  </a:ext>
                </a:extLst>
              </a:tr>
              <a:tr h="1054626">
                <a:tc>
                  <a:txBody>
                    <a:bodyPr/>
                    <a:lstStyle/>
                    <a:p>
                      <a:endParaRPr lang="en-AU" sz="140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aseline="0" dirty="0">
                          <a:solidFill>
                            <a:srgbClr val="7030A0"/>
                          </a:solidFill>
                        </a:rPr>
                        <a:t>1:00PM-2.00PM </a:t>
                      </a:r>
                    </a:p>
                    <a:p>
                      <a:r>
                        <a:rPr lang="en-AU" sz="1400" baseline="0" dirty="0">
                          <a:solidFill>
                            <a:srgbClr val="7030A0"/>
                          </a:solidFill>
                        </a:rPr>
                        <a:t>Relapse Prevention </a:t>
                      </a:r>
                    </a:p>
                    <a:p>
                      <a:endParaRPr lang="en-AU" sz="14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b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7030A0"/>
                          </a:solidFill>
                        </a:rPr>
                        <a:t>1.00PM-2.00PM</a:t>
                      </a:r>
                    </a:p>
                    <a:p>
                      <a:r>
                        <a:rPr lang="en-AU" sz="1400" baseline="0" dirty="0">
                          <a:solidFill>
                            <a:srgbClr val="7030A0"/>
                          </a:solidFill>
                        </a:rPr>
                        <a:t>Relapse Prevention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315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156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073c839be1b4382a439bfd338bb6307 xmlns="ceb20f72-8941-4bf4-9464-c11ea8e31a0c" xsi:nil="true"/>
    <lcf76f155ced4ddcb4097134ff3c332f xmlns="ceb20f72-8941-4bf4-9464-c11ea8e31a0c">
      <Terms xmlns="http://schemas.microsoft.com/office/infopath/2007/PartnerControls"/>
    </lcf76f155ced4ddcb4097134ff3c332f>
    <n6e048df01114f209425000cc2ea7515 xmlns="ceb20f72-8941-4bf4-9464-c11ea8e31a0c" xsi:nil="true"/>
    <TaxCatchAll xmlns="b50a35bb-7d47-480b-8485-3641cc20f8ff" xsi:nil="true"/>
    <leae7bfafc074af3b64bebaa80e3ab2f xmlns="ceb20f72-8941-4bf4-9464-c11ea8e31a0c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5F73D2CC28A0498B8F784AF3D8CC43" ma:contentTypeVersion="20" ma:contentTypeDescription="Create a new document." ma:contentTypeScope="" ma:versionID="816da0761f694622a0b524b16a5b46ea">
  <xsd:schema xmlns:xsd="http://www.w3.org/2001/XMLSchema" xmlns:xs="http://www.w3.org/2001/XMLSchema" xmlns:p="http://schemas.microsoft.com/office/2006/metadata/properties" xmlns:ns1="http://schemas.microsoft.com/sharepoint/v3" xmlns:ns2="b50a35bb-7d47-480b-8485-3641cc20f8ff" xmlns:ns3="ceb20f72-8941-4bf4-9464-c11ea8e31a0c" targetNamespace="http://schemas.microsoft.com/office/2006/metadata/properties" ma:root="true" ma:fieldsID="255ede19ef8c39844c6fbae819ac1697" ns1:_="" ns2:_="" ns3:_="">
    <xsd:import namespace="http://schemas.microsoft.com/sharepoint/v3"/>
    <xsd:import namespace="b50a35bb-7d47-480b-8485-3641cc20f8ff"/>
    <xsd:import namespace="ceb20f72-8941-4bf4-9464-c11ea8e31a0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leae7bfafc074af3b64bebaa80e3ab2f" minOccurs="0"/>
                <xsd:element ref="ns3:n6e048df01114f209425000cc2ea7515" minOccurs="0"/>
                <xsd:element ref="ns3:g073c839be1b4382a439bfd338bb6307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a35bb-7d47-480b-8485-3641cc20f8f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791e051-90d3-4b18-9a08-a4af7eb87a84}" ma:internalName="TaxCatchAll" ma:showField="CatchAllData" ma:web="b50a35bb-7d47-480b-8485-3641cc20f8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b20f72-8941-4bf4-9464-c11ea8e31a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11b07cc-2d59-424f-9a0e-b3008181fe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eae7bfafc074af3b64bebaa80e3ab2f" ma:index="23" nillable="true" ma:displayName="Department_0" ma:hidden="true" ma:internalName="leae7bfafc074af3b64bebaa80e3ab2f">
      <xsd:simpleType>
        <xsd:restriction base="dms:Note"/>
      </xsd:simpleType>
    </xsd:element>
    <xsd:element name="n6e048df01114f209425000cc2ea7515" ma:index="24" nillable="true" ma:displayName="Internal/External_0" ma:hidden="true" ma:internalName="n6e048df01114f209425000cc2ea7515">
      <xsd:simpleType>
        <xsd:restriction base="dms:Note"/>
      </xsd:simpleType>
    </xsd:element>
    <xsd:element name="g073c839be1b4382a439bfd338bb6307" ma:index="25" nillable="true" ma:displayName="Location_0" ma:hidden="true" ma:internalName="g073c839be1b4382a439bfd338bb630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CBB8EA-4139-48C4-953D-C2D18D406C5F}">
  <ds:schemaRefs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purl.org/dc/elements/1.1/"/>
    <ds:schemaRef ds:uri="ceb20f72-8941-4bf4-9464-c11ea8e31a0c"/>
    <ds:schemaRef ds:uri="http://www.w3.org/XML/1998/namespace"/>
    <ds:schemaRef ds:uri="b50a35bb-7d47-480b-8485-3641cc20f8ff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5EE10D9-D074-462F-9EBD-51D5A8085F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50a35bb-7d47-480b-8485-3641cc20f8ff"/>
    <ds:schemaRef ds:uri="ceb20f72-8941-4bf4-9464-c11ea8e31a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B5E8C8-2296-4BA2-858A-1A9F0B6346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Sabon Next LT</vt:lpstr>
      <vt:lpstr>Office Theme</vt:lpstr>
      <vt:lpstr>ResetLife Cranbourne Schedule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Mack</dc:creator>
  <cp:lastModifiedBy>Amanda Mack</cp:lastModifiedBy>
  <cp:revision>1</cp:revision>
  <cp:lastPrinted>2025-07-28T01:57:17Z</cp:lastPrinted>
  <dcterms:created xsi:type="dcterms:W3CDTF">2020-11-27T02:55:52Z</dcterms:created>
  <dcterms:modified xsi:type="dcterms:W3CDTF">2026-02-13T02:32:53Z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0x0101004E5F73D2CC28A0498B8F784AF3D8CC43</vt:lpwstr>
  </property>
  <property fmtid="{D5CDD505-2E9C-101B-9397-08002B2CF9AE}" pid="3" name="tfcDepartment">
    <vt:lpwstr/>
  </property>
  <property fmtid="{D5CDD505-2E9C-101B-9397-08002B2CF9AE}" pid="4" name="MediaServiceImageTags">
    <vt:lpwstr/>
  </property>
  <property fmtid="{D5CDD505-2E9C-101B-9397-08002B2CF9AE}" pid="5" name="tfcInternalExternal">
    <vt:lpwstr/>
  </property>
  <property fmtid="{D5CDD505-2E9C-101B-9397-08002B2CF9AE}" pid="6" name="tfcLocation">
    <vt:lpwstr/>
  </property>
</Properties>
</file>