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2533107" r:id="rId5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823AD8-E855-489B-99C4-DEF908E15BE6}" v="14" dt="2026-02-09T04:26:09.668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Mack" userId="0f1564c1-db2a-43d0-a0d7-b8da4a9e5480" providerId="ADAL" clId="{98DA171F-9FBA-42FA-AE20-A5FD7D81792E}"/>
    <pc:docChg chg="modSld">
      <pc:chgData name="Amanda Mack" userId="0f1564c1-db2a-43d0-a0d7-b8da4a9e5480" providerId="ADAL" clId="{98DA171F-9FBA-42FA-AE20-A5FD7D81792E}" dt="2026-02-09T04:26:30.094" v="55" actId="20577"/>
      <pc:docMkLst>
        <pc:docMk/>
      </pc:docMkLst>
      <pc:sldChg chg="modSp mod">
        <pc:chgData name="Amanda Mack" userId="0f1564c1-db2a-43d0-a0d7-b8da4a9e5480" providerId="ADAL" clId="{98DA171F-9FBA-42FA-AE20-A5FD7D81792E}" dt="2026-02-09T04:26:30.094" v="55" actId="20577"/>
        <pc:sldMkLst>
          <pc:docMk/>
          <pc:sldMk cId="945156733" sldId="2142533107"/>
        </pc:sldMkLst>
        <pc:graphicFrameChg chg="mod modGraphic">
          <ac:chgData name="Amanda Mack" userId="0f1564c1-db2a-43d0-a0d7-b8da4a9e5480" providerId="ADAL" clId="{98DA171F-9FBA-42FA-AE20-A5FD7D81792E}" dt="2026-02-09T04:26:30.094" v="55" actId="20577"/>
          <ac:graphicFrameMkLst>
            <pc:docMk/>
            <pc:sldMk cId="945156733" sldId="2142533107"/>
            <ac:graphicFrameMk id="8" creationId="{1D97A0BC-BCE8-EC76-B611-16763B31021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CB86E-9B93-4E88-B70A-1197C3BA0980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751388"/>
            <a:ext cx="5392737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A6B4C-1498-4D18-93F0-93E37E78E4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7851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A6B4C-1498-4D18-93F0-93E37E78E45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281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185D8-A5B7-F70A-1C5B-05967F234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173F2-D7C7-1FAB-F049-41AC69712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00292-7C30-CAC5-6E65-636BFA2D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C6CF-593A-A468-3F0C-167302E7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C5D78-A65B-C9D8-4DC1-4686C64F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865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381D7-9037-1C5B-7E45-7458741CF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18981-41A1-EF6C-13AA-D1A94F0A6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0A125-C405-3F93-C233-5D42BEC6C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8C0E4-B0FE-2B7C-0F40-24C092453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B33D8-56F2-4C58-3AEE-C0007B60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46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B90D27-B756-7216-785C-5B99F16724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143CDB-2001-67E5-127F-BE954F38F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9DCAC-C21C-0C68-1BDE-50D677F90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D8AFE-3225-D23D-FD5C-831266A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9CE6-1AFA-5F29-A0FA-F3114458E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808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ide opt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F86056-F30B-C7C2-1AB1-E1ADDB5956B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0CB9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Ç√ç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C0AB349-C6F8-8E1C-5D32-0DCE54733FBB}"/>
              </a:ext>
            </a:extLst>
          </p:cNvPr>
          <p:cNvSpPr/>
          <p:nvPr userDrawn="1"/>
        </p:nvSpPr>
        <p:spPr>
          <a:xfrm>
            <a:off x="137888" y="159611"/>
            <a:ext cx="11916224" cy="6538776"/>
          </a:xfrm>
          <a:prstGeom prst="roundRect">
            <a:avLst>
              <a:gd name="adj" fmla="val 6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F3001E-67FD-6191-0DAA-24B1E5D053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79" y="423483"/>
            <a:ext cx="7848681" cy="714409"/>
          </a:xfrm>
        </p:spPr>
        <p:txBody>
          <a:bodyPr lIns="36000" tIns="36000" rIns="36000" bIns="36000" anchor="t" anchorCtr="0">
            <a:noAutofit/>
          </a:bodyPr>
          <a:lstStyle>
            <a:lvl1pPr algn="l">
              <a:lnSpc>
                <a:spcPct val="90000"/>
              </a:lnSpc>
              <a:defRPr sz="3600" b="1" spc="-20" baseline="0">
                <a:solidFill>
                  <a:srgbClr val="0B4347"/>
                </a:solidFill>
                <a:latin typeface="Sabon Next LT" panose="02000500000000000000" pitchFamily="2" charset="0"/>
                <a:cs typeface="Sabon Next LT" panose="02000500000000000000" pitchFamily="2" charset="0"/>
              </a:defRPr>
            </a:lvl1pPr>
          </a:lstStyle>
          <a:p>
            <a:r>
              <a:rPr lang="en-AU" dirty="0"/>
              <a:t>Slide heading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DFFBBF8-3156-DA58-436A-3A599A460D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2579" y="1674813"/>
            <a:ext cx="10702346" cy="3760787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2" name="Picture 1" descr="A black background with blue letters&#10;&#10;Description automatically generated">
            <a:extLst>
              <a:ext uri="{FF2B5EF4-FFF2-40B4-BE49-F238E27FC236}">
                <a16:creationId xmlns:a16="http://schemas.microsoft.com/office/drawing/2014/main" id="{50A0B7FC-D6D2-6458-EA78-7243913D89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14" y="439839"/>
            <a:ext cx="2696482" cy="56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816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D4E55-AD20-D3A1-1993-4BADAC97A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A39B3-1F56-74FF-C2BB-81C1478B7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26667-14B4-428E-C5E2-459881D3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26DB6-DAEF-5321-E4B3-C4CA222F5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F25D6-5D4B-3181-49B4-3D847580E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914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3949-3AAB-3CCC-D3EE-B16849813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0AB96-009C-5A86-7A19-8DBFCBF3A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C127F-0E80-8C49-A694-F1B806745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6AD40-8DC2-1C76-1DE5-4317422E8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6143E-0036-385E-2791-91555BD4D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91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D175B-CA75-7EF4-7020-470621575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DBE6E-1986-D835-5889-AFBB4CE2DE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DA1913-C908-1972-7B6F-FF3279D35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21F7B-3852-FCA1-12D6-897E73C3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C84BF-3554-80EA-511A-D51C78026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460DF-BCD8-211A-AB3D-18112BEC6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6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9F0D-4A11-CAC3-0208-23DAD1B24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55B73-487F-A624-D1AB-C98600D71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CC94BC-A629-3231-042B-C8AC0147A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B20D7-3F31-0C3B-CB90-43ABBBF77A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F2B13C-0D37-C56B-20A9-D6CBE2ED2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890656-6F20-16DB-4E23-2FE76840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DCBDF9-95A0-FC4F-E5DA-1D245ECBE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33D256-8BB6-612F-DC13-5193A60A6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578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5386-B1C0-213C-3C6E-1D4B4E490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FB45FD-5339-F031-C50D-5FCC195A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F4A3D3-12C7-AA9B-759D-D3BED6524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3A917-3CEA-E5BE-E539-B7C84BF6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867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B46BA6-157A-FA96-1B72-C35433CCB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6B5621-FE6D-E0C2-76BD-FA6F2540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AB135-B77E-C888-5BE4-9E3BCC469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879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31BB-7696-96BA-CC34-7A42CC465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C47E5-24F2-7F44-ACA7-BB9C20E4E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8674D-AFC5-C695-1148-C84CF0357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B2F23-8ECE-E946-D733-D5A411E4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A06A8-56AF-C974-E79C-DE51C1C99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4936C-E9B6-4345-6A47-8B6DCEB66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260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829C5-869E-C468-82DD-2468A293B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40DF37-27D8-3176-A5EB-D76D686B2D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90FE4-CF83-3252-27DA-AFC97725D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916B7-E35E-4BF2-1D0D-B842219BA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8A1BE-84B7-D743-F645-3A1E4688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F59F08-BAE5-E226-A2CD-85183522A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306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F37C0-A008-74DA-4FD1-11CCF1642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1E71F-FE06-D302-5C8C-F21B9D006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73CE5-2F06-605E-7443-F260FD2D21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765E85-5539-4947-9533-315865967AE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290C6-B791-AAB9-FD26-DCC021C2E0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99698-81C2-BD7D-6331-63CB340F9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6AF5A-6F3E-421B-9DDC-7E596149B5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84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E3921-A1F3-7A43-1196-922535D68F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ResetLife Frankston Schedule</a:t>
            </a: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D97A0BC-BCE8-EC76-B611-16763B310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243373"/>
              </p:ext>
            </p:extLst>
          </p:nvPr>
        </p:nvGraphicFramePr>
        <p:xfrm>
          <a:off x="682579" y="1489587"/>
          <a:ext cx="10777900" cy="4571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55580">
                  <a:extLst>
                    <a:ext uri="{9D8B030D-6E8A-4147-A177-3AD203B41FA5}">
                      <a16:colId xmlns:a16="http://schemas.microsoft.com/office/drawing/2014/main" val="2534974173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3515370213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3194257145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4095291622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1635088628"/>
                    </a:ext>
                  </a:extLst>
                </a:gridCol>
              </a:tblGrid>
              <a:tr h="546904">
                <a:tc>
                  <a:txBody>
                    <a:bodyPr/>
                    <a:lstStyle/>
                    <a:p>
                      <a:pPr algn="ctr"/>
                      <a:endParaRPr lang="en-AU" sz="1400" b="1" dirty="0"/>
                    </a:p>
                    <a:p>
                      <a:pPr algn="ctr"/>
                      <a:r>
                        <a:rPr lang="en-AU" sz="1400" b="1" dirty="0"/>
                        <a:t>MONDAY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 dirty="0"/>
                    </a:p>
                    <a:p>
                      <a:pPr algn="ctr"/>
                      <a:r>
                        <a:rPr lang="en-AU" sz="1400" b="1" dirty="0"/>
                        <a:t>TUESDAY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 dirty="0"/>
                    </a:p>
                    <a:p>
                      <a:pPr algn="ctr"/>
                      <a:r>
                        <a:rPr lang="en-AU" sz="1400" b="1" dirty="0"/>
                        <a:t>WEDNESDAY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 dirty="0"/>
                    </a:p>
                    <a:p>
                      <a:pPr algn="ctr"/>
                      <a:r>
                        <a:rPr lang="en-AU" sz="1400" b="1" dirty="0"/>
                        <a:t>THURSDAY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 dirty="0"/>
                    </a:p>
                    <a:p>
                      <a:pPr algn="ctr"/>
                      <a:r>
                        <a:rPr lang="en-AU" sz="1400" b="1" dirty="0"/>
                        <a:t>FRIDAY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898736"/>
                  </a:ext>
                </a:extLst>
              </a:tr>
              <a:tr h="9871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12PM-1PM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Early Recovery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Skills</a:t>
                      </a:r>
                    </a:p>
                    <a:p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>
                          <a:solidFill>
                            <a:schemeClr val="accent3"/>
                          </a:solidFill>
                        </a:rPr>
                        <a:t>11AM – 12PM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>
                          <a:solidFill>
                            <a:schemeClr val="accent3"/>
                          </a:solidFill>
                        </a:rPr>
                        <a:t>Mindfulness and Movement</a:t>
                      </a:r>
                    </a:p>
                    <a:p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12PM – 1.30PM </a:t>
                      </a:r>
                    </a:p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Youth Education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12PM – 1PM</a:t>
                      </a:r>
                    </a:p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Early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Recovery Skills </a:t>
                      </a:r>
                    </a:p>
                    <a:p>
                      <a:endParaRPr lang="en-AU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457471"/>
                  </a:ext>
                </a:extLst>
              </a:tr>
              <a:tr h="908597"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1PM-2PM 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Relapse Prevention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baseline="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>
                          <a:solidFill>
                            <a:srgbClr val="5A2781"/>
                          </a:solidFill>
                        </a:rPr>
                        <a:t>12PM – 1.30PM ONLINE</a:t>
                      </a:r>
                      <a:endParaRPr lang="en-AU" sz="1400" dirty="0">
                        <a:solidFill>
                          <a:srgbClr val="5A278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5A2781"/>
                          </a:solidFill>
                        </a:rPr>
                        <a:t>Support Person</a:t>
                      </a:r>
                      <a:r>
                        <a:rPr lang="en-AU" sz="1400" baseline="0" dirty="0">
                          <a:solidFill>
                            <a:srgbClr val="5A2781"/>
                          </a:solidFill>
                        </a:rPr>
                        <a:t> Education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1PM – 2PM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Relapse Prevention </a:t>
                      </a:r>
                    </a:p>
                    <a:p>
                      <a:endParaRPr lang="en-AU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010897"/>
                  </a:ext>
                </a:extLst>
              </a:tr>
              <a:tr h="1038228"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4PM-5PM</a:t>
                      </a:r>
                    </a:p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Early Recovery Skills</a:t>
                      </a:r>
                    </a:p>
                    <a:p>
                      <a:endParaRPr lang="en-AU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92D050"/>
                          </a:solidFill>
                        </a:rPr>
                        <a:t>1.00PM – 2.00PM </a:t>
                      </a:r>
                    </a:p>
                    <a:p>
                      <a:r>
                        <a:rPr lang="en-AU" sz="1400" b="1" dirty="0">
                          <a:solidFill>
                            <a:srgbClr val="92D050"/>
                          </a:solidFill>
                        </a:rPr>
                        <a:t>SMART Recovery Youth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4PM-5.30PM</a:t>
                      </a:r>
                    </a:p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Youth Education</a:t>
                      </a:r>
                    </a:p>
                    <a:p>
                      <a:endParaRPr lang="en-A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4PM-5PM</a:t>
                      </a:r>
                    </a:p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Early Recovery Skills</a:t>
                      </a:r>
                    </a:p>
                    <a:p>
                      <a:endParaRPr lang="en-A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317299"/>
                  </a:ext>
                </a:extLst>
              </a:tr>
              <a:tr h="1054626"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5PM-6PM</a:t>
                      </a:r>
                    </a:p>
                    <a:p>
                      <a:r>
                        <a:rPr lang="en-AU" sz="1400" baseline="0" dirty="0">
                          <a:solidFill>
                            <a:srgbClr val="002060"/>
                          </a:solidFill>
                        </a:rPr>
                        <a:t>Relapse Prevention </a:t>
                      </a:r>
                    </a:p>
                    <a:p>
                      <a:endParaRPr lang="en-AU" sz="1400" baseline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rgbClr val="00B0F0"/>
                          </a:solidFill>
                        </a:rPr>
                        <a:t>2.30PM-4.30PM </a:t>
                      </a:r>
                    </a:p>
                    <a:p>
                      <a:r>
                        <a:rPr lang="en-AU" sz="1400">
                          <a:solidFill>
                            <a:srgbClr val="00B0F0"/>
                          </a:solidFill>
                        </a:rPr>
                        <a:t>Social Skills/Continuing Care</a:t>
                      </a:r>
                      <a:endParaRPr lang="en-AU" sz="1400" b="0">
                        <a:solidFill>
                          <a:srgbClr val="00B0F0"/>
                        </a:solidFill>
                      </a:endParaRPr>
                    </a:p>
                    <a:p>
                      <a:endParaRPr lang="en-AU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baseline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b="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5PM-6PM</a:t>
                      </a:r>
                    </a:p>
                    <a:p>
                      <a:r>
                        <a:rPr lang="en-AU" sz="1400" baseline="0" dirty="0">
                          <a:solidFill>
                            <a:srgbClr val="002060"/>
                          </a:solidFill>
                        </a:rPr>
                        <a:t>Relapse Prevention </a:t>
                      </a:r>
                    </a:p>
                    <a:p>
                      <a:endParaRPr lang="en-A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315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15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ae7bfafc074af3b64bebaa80e3ab2f xmlns="ceb20f72-8941-4bf4-9464-c11ea8e31a0c">Integrated Services|5e5a0991-03b4-4580-af6f-c5cee7894a46</leae7bfafc074af3b64bebaa80e3ab2f>
    <g073c839be1b4382a439bfd338bb6307 xmlns="ceb20f72-8941-4bf4-9464-c11ea8e31a0c" xsi:nil="true"/>
    <lcf76f155ced4ddcb4097134ff3c332f xmlns="ceb20f72-8941-4bf4-9464-c11ea8e31a0c">
      <Terms xmlns="http://schemas.microsoft.com/office/infopath/2007/PartnerControls"/>
    </lcf76f155ced4ddcb4097134ff3c332f>
    <TaxCatchAll xmlns="b50a35bb-7d47-480b-8485-3641cc20f8ff">
      <Value>215</Value>
      <Value>216</Value>
    </TaxCatchAll>
    <n6e048df01114f209425000cc2ea7515 xmlns="ceb20f72-8941-4bf4-9464-c11ea8e31a0c">Internal|15b248fd-dabe-471f-8b8d-76f61d537457</n6e048df01114f209425000cc2ea7515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5F73D2CC28A0498B8F784AF3D8CC43" ma:contentTypeVersion="20" ma:contentTypeDescription="Create a new document." ma:contentTypeScope="" ma:versionID="816da0761f694622a0b524b16a5b46ea">
  <xsd:schema xmlns:xsd="http://www.w3.org/2001/XMLSchema" xmlns:xs="http://www.w3.org/2001/XMLSchema" xmlns:p="http://schemas.microsoft.com/office/2006/metadata/properties" xmlns:ns1="http://schemas.microsoft.com/sharepoint/v3" xmlns:ns2="b50a35bb-7d47-480b-8485-3641cc20f8ff" xmlns:ns3="ceb20f72-8941-4bf4-9464-c11ea8e31a0c" targetNamespace="http://schemas.microsoft.com/office/2006/metadata/properties" ma:root="true" ma:fieldsID="255ede19ef8c39844c6fbae819ac1697" ns1:_="" ns2:_="" ns3:_="">
    <xsd:import namespace="http://schemas.microsoft.com/sharepoint/v3"/>
    <xsd:import namespace="b50a35bb-7d47-480b-8485-3641cc20f8ff"/>
    <xsd:import namespace="ceb20f72-8941-4bf4-9464-c11ea8e31a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leae7bfafc074af3b64bebaa80e3ab2f" minOccurs="0"/>
                <xsd:element ref="ns3:n6e048df01114f209425000cc2ea7515" minOccurs="0"/>
                <xsd:element ref="ns3:g073c839be1b4382a439bfd338bb6307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a35bb-7d47-480b-8485-3641cc20f8f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791e051-90d3-4b18-9a08-a4af7eb87a84}" ma:internalName="TaxCatchAll" ma:showField="CatchAllData" ma:web="b50a35bb-7d47-480b-8485-3641cc20f8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b20f72-8941-4bf4-9464-c11ea8e31a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11b07cc-2d59-424f-9a0e-b3008181fe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eae7bfafc074af3b64bebaa80e3ab2f" ma:index="23" nillable="true" ma:displayName="Department_0" ma:hidden="true" ma:internalName="leae7bfafc074af3b64bebaa80e3ab2f">
      <xsd:simpleType>
        <xsd:restriction base="dms:Note"/>
      </xsd:simpleType>
    </xsd:element>
    <xsd:element name="n6e048df01114f209425000cc2ea7515" ma:index="24" nillable="true" ma:displayName="Internal/External_0" ma:hidden="true" ma:internalName="n6e048df01114f209425000cc2ea7515">
      <xsd:simpleType>
        <xsd:restriction base="dms:Note"/>
      </xsd:simpleType>
    </xsd:element>
    <xsd:element name="g073c839be1b4382a439bfd338bb6307" ma:index="25" nillable="true" ma:displayName="Location_0" ma:hidden="true" ma:internalName="g073c839be1b4382a439bfd338bb630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05DFA8-ED8E-4E50-B2A0-C72A6607E1BF}">
  <ds:schemaRefs>
    <ds:schemaRef ds:uri="http://schemas.microsoft.com/office/2006/metadata/properties"/>
    <ds:schemaRef ds:uri="http://schemas.microsoft.com/office/infopath/2007/PartnerControls"/>
    <ds:schemaRef ds:uri="ceb20f72-8941-4bf4-9464-c11ea8e31a0c"/>
    <ds:schemaRef ds:uri="b50a35bb-7d47-480b-8485-3641cc20f8ff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EFB2E79F-DB0A-458B-92E5-80AD9E4CEC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50a35bb-7d47-480b-8485-3641cc20f8ff"/>
    <ds:schemaRef ds:uri="ceb20f72-8941-4bf4-9464-c11ea8e31a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780C84-1F7F-4F78-9E94-66EAEB7E82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74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Sabon Next LT</vt:lpstr>
      <vt:lpstr>Office Theme</vt:lpstr>
      <vt:lpstr>ResetLife Frankston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Mack</dc:creator>
  <cp:lastModifiedBy>Amanda Mack</cp:lastModifiedBy>
  <cp:revision>1</cp:revision>
  <cp:lastPrinted>2024-08-06T05:42:27Z</cp:lastPrinted>
  <dcterms:created xsi:type="dcterms:W3CDTF">2024-08-06T05:25:58Z</dcterms:created>
  <dcterms:modified xsi:type="dcterms:W3CDTF">2026-02-09T04:26:33Z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0x0101004E5F73D2CC28A0498B8F784AF3D8CC43</vt:lpwstr>
  </property>
  <property fmtid="{D5CDD505-2E9C-101B-9397-08002B2CF9AE}" pid="3" name="tfcDepartment">
    <vt:lpwstr>215;#Integrated Services|5e5a0991-03b4-4580-af6f-c5cee7894a46</vt:lpwstr>
  </property>
  <property fmtid="{D5CDD505-2E9C-101B-9397-08002B2CF9AE}" pid="4" name="MediaServiceImageTags">
    <vt:lpwstr/>
  </property>
  <property fmtid="{D5CDD505-2E9C-101B-9397-08002B2CF9AE}" pid="5" name="tfcInternalExternal">
    <vt:lpwstr>216;#Internal|15b248fd-dabe-471f-8b8d-76f61d537457</vt:lpwstr>
  </property>
  <property fmtid="{D5CDD505-2E9C-101B-9397-08002B2CF9AE}" pid="6" name="tfcLocation">
    <vt:lpwstr/>
  </property>
</Properties>
</file>