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2533107" r:id="rId5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694330-FCA6-4EE0-AB01-0E7A20D55C4A}" v="12" dt="2026-02-09T04:27:19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Mack" userId="0f1564c1-db2a-43d0-a0d7-b8da4a9e5480" providerId="ADAL" clId="{98DA171F-9FBA-42FA-AE20-A5FD7D81792E}"/>
    <pc:docChg chg="modSld">
      <pc:chgData name="Amanda Mack" userId="0f1564c1-db2a-43d0-a0d7-b8da4a9e5480" providerId="ADAL" clId="{98DA171F-9FBA-42FA-AE20-A5FD7D81792E}" dt="2026-02-09T04:27:19.837" v="13"/>
      <pc:docMkLst>
        <pc:docMk/>
      </pc:docMkLst>
      <pc:sldChg chg="modSp mod">
        <pc:chgData name="Amanda Mack" userId="0f1564c1-db2a-43d0-a0d7-b8da4a9e5480" providerId="ADAL" clId="{98DA171F-9FBA-42FA-AE20-A5FD7D81792E}" dt="2026-02-09T04:27:19.837" v="13"/>
        <pc:sldMkLst>
          <pc:docMk/>
          <pc:sldMk cId="945156733" sldId="2142533107"/>
        </pc:sldMkLst>
        <pc:graphicFrameChg chg="mod modGraphic">
          <ac:chgData name="Amanda Mack" userId="0f1564c1-db2a-43d0-a0d7-b8da4a9e5480" providerId="ADAL" clId="{98DA171F-9FBA-42FA-AE20-A5FD7D81792E}" dt="2026-02-09T04:27:19.837" v="13"/>
          <ac:graphicFrameMkLst>
            <pc:docMk/>
            <pc:sldMk cId="945156733" sldId="2142533107"/>
            <ac:graphicFrameMk id="8" creationId="{1D97A0BC-BCE8-EC76-B611-16763B31021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448" cy="495131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643" y="1"/>
            <a:ext cx="2945448" cy="495131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CF04C70B-5E8A-421F-9DE2-9B913B6E720D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5075"/>
            <a:ext cx="59245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9" tIns="45510" rIns="91019" bIns="4551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085" y="4751052"/>
            <a:ext cx="5437506" cy="3886937"/>
          </a:xfrm>
          <a:prstGeom prst="rect">
            <a:avLst/>
          </a:prstGeom>
        </p:spPr>
        <p:txBody>
          <a:bodyPr vert="horz" lIns="91019" tIns="45510" rIns="91019" bIns="4551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532"/>
            <a:ext cx="2945448" cy="495131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643" y="9377532"/>
            <a:ext cx="2945448" cy="495131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A0A6F7A0-8331-4AAA-86F4-6FB615C653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843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A6B4C-1498-4D18-93F0-93E37E78E45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2816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9617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922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2743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ide opt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F86056-F30B-C7C2-1AB1-E1ADDB5956B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0CB9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/>
              <a:t>Ç√ç</a:t>
            </a:r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C0AB349-C6F8-8E1C-5D32-0DCE54733FBB}"/>
              </a:ext>
            </a:extLst>
          </p:cNvPr>
          <p:cNvSpPr/>
          <p:nvPr userDrawn="1"/>
        </p:nvSpPr>
        <p:spPr>
          <a:xfrm>
            <a:off x="137888" y="159611"/>
            <a:ext cx="11916224" cy="6538776"/>
          </a:xfrm>
          <a:prstGeom prst="roundRect">
            <a:avLst>
              <a:gd name="adj" fmla="val 6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1F3001E-67FD-6191-0DAA-24B1E5D0539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79" y="423483"/>
            <a:ext cx="7848681" cy="714409"/>
          </a:xfrm>
        </p:spPr>
        <p:txBody>
          <a:bodyPr lIns="36000" tIns="36000" rIns="36000" bIns="36000" anchor="t" anchorCtr="0">
            <a:noAutofit/>
          </a:bodyPr>
          <a:lstStyle>
            <a:lvl1pPr algn="l">
              <a:lnSpc>
                <a:spcPct val="90000"/>
              </a:lnSpc>
              <a:defRPr sz="3600" b="1" spc="-20" baseline="0">
                <a:solidFill>
                  <a:srgbClr val="0B4347"/>
                </a:solidFill>
                <a:latin typeface="Sabon Next LT" panose="02000500000000000000" pitchFamily="2" charset="0"/>
                <a:cs typeface="Sabon Next LT" panose="02000500000000000000" pitchFamily="2" charset="0"/>
              </a:defRPr>
            </a:lvl1pPr>
          </a:lstStyle>
          <a:p>
            <a:r>
              <a:rPr lang="en-AU"/>
              <a:t>Slide heading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7DFFBBF8-3156-DA58-436A-3A599A460D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2579" y="1674813"/>
            <a:ext cx="10702346" cy="3760787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2" name="Picture 1" descr="A black background with blue letters&#10;&#10;Description automatically generated">
            <a:extLst>
              <a:ext uri="{FF2B5EF4-FFF2-40B4-BE49-F238E27FC236}">
                <a16:creationId xmlns:a16="http://schemas.microsoft.com/office/drawing/2014/main" id="{50A0B7FC-D6D2-6458-EA78-7243913D89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214" y="439839"/>
            <a:ext cx="2696482" cy="56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600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1925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202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043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70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5035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067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52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181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35B11-9624-43CA-B41F-778DCE6A5A19}" type="datetimeFigureOut">
              <a:rPr lang="en-AU" smtClean="0"/>
              <a:t>09-Feb-26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AE6C0-1909-42E7-83E6-C0B5CF22D7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33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E3921-A1F3-7A43-1196-922535D68F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ResetLife Moorabbin Schedule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D97A0BC-BCE8-EC76-B611-16763B310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473857"/>
              </p:ext>
            </p:extLst>
          </p:nvPr>
        </p:nvGraphicFramePr>
        <p:xfrm>
          <a:off x="682579" y="1489587"/>
          <a:ext cx="10777900" cy="444212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55580">
                  <a:extLst>
                    <a:ext uri="{9D8B030D-6E8A-4147-A177-3AD203B41FA5}">
                      <a16:colId xmlns:a16="http://schemas.microsoft.com/office/drawing/2014/main" val="2534974173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3515370213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3194257145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4095291622"/>
                    </a:ext>
                  </a:extLst>
                </a:gridCol>
                <a:gridCol w="2155580">
                  <a:extLst>
                    <a:ext uri="{9D8B030D-6E8A-4147-A177-3AD203B41FA5}">
                      <a16:colId xmlns:a16="http://schemas.microsoft.com/office/drawing/2014/main" val="1635088628"/>
                    </a:ext>
                  </a:extLst>
                </a:gridCol>
              </a:tblGrid>
              <a:tr h="546904"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MONDAY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TUESDAY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WEDNESDAY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THURSDAY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b="1"/>
                    </a:p>
                    <a:p>
                      <a:pPr algn="ctr"/>
                      <a:r>
                        <a:rPr lang="en-AU" sz="1400" b="1"/>
                        <a:t>FRIDAY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898736"/>
                  </a:ext>
                </a:extLst>
              </a:tr>
              <a:tr h="987116"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12PM – 1.30PM </a:t>
                      </a:r>
                    </a:p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Youth Education </a:t>
                      </a:r>
                    </a:p>
                    <a:p>
                      <a:endParaRPr lang="en-AU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12PM – 1PM</a:t>
                      </a:r>
                    </a:p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Early</a:t>
                      </a: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 Recovery Skills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92D050"/>
                          </a:solidFill>
                        </a:rPr>
                        <a:t>10.30AM-12PM </a:t>
                      </a:r>
                    </a:p>
                    <a:p>
                      <a:r>
                        <a:rPr lang="en-AU" sz="1400" b="1" dirty="0">
                          <a:solidFill>
                            <a:srgbClr val="92D050"/>
                          </a:solidFill>
                        </a:rPr>
                        <a:t>SMART Recovery Youth</a:t>
                      </a:r>
                    </a:p>
                    <a:p>
                      <a:endParaRPr lang="en-AU" sz="14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12PM-1PM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Early Recovery</a:t>
                      </a: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 Skills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457471"/>
                  </a:ext>
                </a:extLst>
              </a:tr>
              <a:tr h="908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1PM – 2PM</a:t>
                      </a: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Relapse Prevention </a:t>
                      </a:r>
                    </a:p>
                    <a:p>
                      <a:endParaRPr lang="en-AU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FF00"/>
                          </a:solidFill>
                        </a:rPr>
                        <a:t>12PM-2.30PM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rgbClr val="FFFF00"/>
                          </a:solidFill>
                        </a:rPr>
                        <a:t>Art Therapy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FF0000"/>
                          </a:solidFill>
                        </a:rPr>
                        <a:t>1PM-2PM </a:t>
                      </a:r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r>
                        <a:rPr lang="en-AU" sz="1400" baseline="0" dirty="0">
                          <a:solidFill>
                            <a:srgbClr val="FF0000"/>
                          </a:solidFill>
                        </a:rPr>
                        <a:t>Relapse Prevention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010897"/>
                  </a:ext>
                </a:extLst>
              </a:tr>
              <a:tr h="914116"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4PM – 5.30PM </a:t>
                      </a:r>
                    </a:p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Youth Education</a:t>
                      </a:r>
                    </a:p>
                    <a:p>
                      <a:endParaRPr lang="en-AU" sz="1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4PM-5PM</a:t>
                      </a:r>
                    </a:p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Early Recovery Skills</a:t>
                      </a:r>
                    </a:p>
                    <a:p>
                      <a:endParaRPr lang="en-AU" sz="1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B0F0"/>
                          </a:solidFill>
                        </a:rPr>
                        <a:t>3:30PM-5PM </a:t>
                      </a:r>
                    </a:p>
                    <a:p>
                      <a:r>
                        <a:rPr lang="en-AU" sz="1400" dirty="0">
                          <a:solidFill>
                            <a:srgbClr val="00B0F0"/>
                          </a:solidFill>
                        </a:rPr>
                        <a:t>Social Skills/Continuing Care</a:t>
                      </a:r>
                      <a:endParaRPr lang="en-AU" sz="1400" b="0" dirty="0">
                        <a:solidFill>
                          <a:srgbClr val="00B0F0"/>
                        </a:solidFill>
                      </a:endParaRPr>
                    </a:p>
                    <a:p>
                      <a:endParaRPr lang="en-AU" sz="1400" b="1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4PM-5PM</a:t>
                      </a:r>
                    </a:p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Early Recovery Skills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317299"/>
                  </a:ext>
                </a:extLst>
              </a:tr>
              <a:tr h="1054626">
                <a:tc>
                  <a:txBody>
                    <a:bodyPr/>
                    <a:lstStyle/>
                    <a:p>
                      <a:endParaRPr lang="en-AU" sz="1400" baseline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5PM-6PM</a:t>
                      </a:r>
                    </a:p>
                    <a:p>
                      <a:r>
                        <a:rPr lang="en-AU" sz="1400" baseline="0" dirty="0">
                          <a:solidFill>
                            <a:srgbClr val="002060"/>
                          </a:solidFill>
                        </a:rPr>
                        <a:t>Relapse Prevention </a:t>
                      </a:r>
                    </a:p>
                    <a:p>
                      <a:endParaRPr lang="en-AU" sz="1400" baseline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400" b="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rgbClr val="002060"/>
                          </a:solidFill>
                        </a:rPr>
                        <a:t>5PM-6PM</a:t>
                      </a:r>
                    </a:p>
                    <a:p>
                      <a:r>
                        <a:rPr lang="en-AU" sz="1400" baseline="0" dirty="0">
                          <a:solidFill>
                            <a:srgbClr val="002060"/>
                          </a:solidFill>
                        </a:rPr>
                        <a:t>Relapse Prevention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31576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A208378-AF48-D030-8C47-4F584C5CAB8D}"/>
              </a:ext>
            </a:extLst>
          </p:cNvPr>
          <p:cNvSpPr txBox="1"/>
          <p:nvPr/>
        </p:nvSpPr>
        <p:spPr>
          <a:xfrm>
            <a:off x="2900934" y="3023539"/>
            <a:ext cx="201853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dirty="0">
                <a:solidFill>
                  <a:srgbClr val="5A2781"/>
                </a:solidFill>
              </a:rPr>
              <a:t>12PM – 1.30PM ONLINE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400" dirty="0">
                <a:solidFill>
                  <a:srgbClr val="5A2781"/>
                </a:solidFill>
              </a:rPr>
              <a:t>Support Person</a:t>
            </a:r>
            <a:r>
              <a:rPr lang="en-AU" sz="1400" baseline="0" dirty="0">
                <a:solidFill>
                  <a:srgbClr val="5A2781"/>
                </a:solidFill>
              </a:rPr>
              <a:t> Education </a:t>
            </a:r>
          </a:p>
        </p:txBody>
      </p:sp>
    </p:spTree>
    <p:extLst>
      <p:ext uri="{BB962C8B-B14F-4D97-AF65-F5344CB8AC3E}">
        <p14:creationId xmlns:p14="http://schemas.microsoft.com/office/powerpoint/2010/main" val="945156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073c839be1b4382a439bfd338bb6307 xmlns="ceb20f72-8941-4bf4-9464-c11ea8e31a0c" xsi:nil="true"/>
    <lcf76f155ced4ddcb4097134ff3c332f xmlns="ceb20f72-8941-4bf4-9464-c11ea8e31a0c">
      <Terms xmlns="http://schemas.microsoft.com/office/infopath/2007/PartnerControls"/>
    </lcf76f155ced4ddcb4097134ff3c332f>
    <n6e048df01114f209425000cc2ea7515 xmlns="ceb20f72-8941-4bf4-9464-c11ea8e31a0c" xsi:nil="true"/>
    <TaxCatchAll xmlns="b50a35bb-7d47-480b-8485-3641cc20f8ff" xsi:nil="true"/>
    <leae7bfafc074af3b64bebaa80e3ab2f xmlns="ceb20f72-8941-4bf4-9464-c11ea8e31a0c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5F73D2CC28A0498B8F784AF3D8CC43" ma:contentTypeVersion="20" ma:contentTypeDescription="Create a new document." ma:contentTypeScope="" ma:versionID="816da0761f694622a0b524b16a5b46ea">
  <xsd:schema xmlns:xsd="http://www.w3.org/2001/XMLSchema" xmlns:xs="http://www.w3.org/2001/XMLSchema" xmlns:p="http://schemas.microsoft.com/office/2006/metadata/properties" xmlns:ns1="http://schemas.microsoft.com/sharepoint/v3" xmlns:ns2="b50a35bb-7d47-480b-8485-3641cc20f8ff" xmlns:ns3="ceb20f72-8941-4bf4-9464-c11ea8e31a0c" targetNamespace="http://schemas.microsoft.com/office/2006/metadata/properties" ma:root="true" ma:fieldsID="255ede19ef8c39844c6fbae819ac1697" ns1:_="" ns2:_="" ns3:_="">
    <xsd:import namespace="http://schemas.microsoft.com/sharepoint/v3"/>
    <xsd:import namespace="b50a35bb-7d47-480b-8485-3641cc20f8ff"/>
    <xsd:import namespace="ceb20f72-8941-4bf4-9464-c11ea8e31a0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leae7bfafc074af3b64bebaa80e3ab2f" minOccurs="0"/>
                <xsd:element ref="ns3:n6e048df01114f209425000cc2ea7515" minOccurs="0"/>
                <xsd:element ref="ns3:g073c839be1b4382a439bfd338bb6307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a35bb-7d47-480b-8485-3641cc20f8f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791e051-90d3-4b18-9a08-a4af7eb87a84}" ma:internalName="TaxCatchAll" ma:showField="CatchAllData" ma:web="b50a35bb-7d47-480b-8485-3641cc20f8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b20f72-8941-4bf4-9464-c11ea8e31a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11b07cc-2d59-424f-9a0e-b3008181fe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eae7bfafc074af3b64bebaa80e3ab2f" ma:index="23" nillable="true" ma:displayName="Department_0" ma:hidden="true" ma:internalName="leae7bfafc074af3b64bebaa80e3ab2f">
      <xsd:simpleType>
        <xsd:restriction base="dms:Note"/>
      </xsd:simpleType>
    </xsd:element>
    <xsd:element name="n6e048df01114f209425000cc2ea7515" ma:index="24" nillable="true" ma:displayName="Internal/External_0" ma:hidden="true" ma:internalName="n6e048df01114f209425000cc2ea7515">
      <xsd:simpleType>
        <xsd:restriction base="dms:Note"/>
      </xsd:simpleType>
    </xsd:element>
    <xsd:element name="g073c839be1b4382a439bfd338bb6307" ma:index="25" nillable="true" ma:displayName="Location_0" ma:hidden="true" ma:internalName="g073c839be1b4382a439bfd338bb630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DE1BB1-8CA8-4BA6-B4B2-1514CD06E6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86257D-538F-4E0E-8962-5DE8BB17A14E}">
  <ds:schemaRefs>
    <ds:schemaRef ds:uri="b50a35bb-7d47-480b-8485-3641cc20f8ff"/>
    <ds:schemaRef ds:uri="ceb20f72-8941-4bf4-9464-c11ea8e31a0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58B8610A-862F-4792-9AC3-F4C2D0A0C9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50a35bb-7d47-480b-8485-3641cc20f8ff"/>
    <ds:schemaRef ds:uri="ceb20f72-8941-4bf4-9464-c11ea8e31a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71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Sabon Next LT</vt:lpstr>
      <vt:lpstr>Office Theme</vt:lpstr>
      <vt:lpstr>ResetLife Moorabbin Schedule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Mack</dc:creator>
  <cp:lastModifiedBy>Amanda Mack</cp:lastModifiedBy>
  <cp:revision>1</cp:revision>
  <cp:lastPrinted>2024-08-08T23:57:08Z</cp:lastPrinted>
  <dcterms:created xsi:type="dcterms:W3CDTF">2020-11-27T02:55:52Z</dcterms:created>
  <dcterms:modified xsi:type="dcterms:W3CDTF">2026-02-09T04:27:27Z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0x0101004E5F73D2CC28A0498B8F784AF3D8CC43</vt:lpwstr>
  </property>
  <property fmtid="{D5CDD505-2E9C-101B-9397-08002B2CF9AE}" pid="3" name="tfcLocation">
    <vt:lpwstr/>
  </property>
  <property fmtid="{D5CDD505-2E9C-101B-9397-08002B2CF9AE}" pid="4" name="tfcInternalExternal">
    <vt:lpwstr/>
  </property>
  <property fmtid="{D5CDD505-2E9C-101B-9397-08002B2CF9AE}" pid="5" name="tfcDepartment">
    <vt:lpwstr/>
  </property>
  <property fmtid="{D5CDD505-2E9C-101B-9397-08002B2CF9AE}" pid="6" name="MediaServiceImageTags">
    <vt:lpwstr/>
  </property>
</Properties>
</file>